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14"/>
  </p:notesMasterIdLst>
  <p:handoutMasterIdLst>
    <p:handoutMasterId r:id="rId15"/>
  </p:handoutMasterIdLst>
  <p:sldIdLst>
    <p:sldId id="384" r:id="rId2"/>
    <p:sldId id="387" r:id="rId3"/>
    <p:sldId id="390" r:id="rId4"/>
    <p:sldId id="398" r:id="rId5"/>
    <p:sldId id="399" r:id="rId6"/>
    <p:sldId id="394" r:id="rId7"/>
    <p:sldId id="392" r:id="rId8"/>
    <p:sldId id="393" r:id="rId9"/>
    <p:sldId id="389" r:id="rId10"/>
    <p:sldId id="395" r:id="rId11"/>
    <p:sldId id="396" r:id="rId12"/>
    <p:sldId id="39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41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8585"/>
    <a:srgbClr val="548235"/>
    <a:srgbClr val="A6A6A6"/>
    <a:srgbClr val="7F7F7F"/>
    <a:srgbClr val="2F5597"/>
    <a:srgbClr val="C55A11"/>
    <a:srgbClr val="F8CBAD"/>
    <a:srgbClr val="BDD7EE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6279" autoAdjust="0"/>
  </p:normalViewPr>
  <p:slideViewPr>
    <p:cSldViewPr snapToGrid="0" snapToObjects="1" showGuides="1">
      <p:cViewPr varScale="1">
        <p:scale>
          <a:sx n="104" d="100"/>
          <a:sy n="104" d="100"/>
        </p:scale>
        <p:origin x="120" y="300"/>
      </p:cViewPr>
      <p:guideLst>
        <p:guide pos="3840"/>
        <p:guide orient="horz" pos="2341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 시스템 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43914"/>
              </p:ext>
            </p:extLst>
          </p:nvPr>
        </p:nvGraphicFramePr>
        <p:xfrm>
          <a:off x="1795303" y="1268413"/>
          <a:ext cx="86013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FA93044C-342B-43B8-BF9F-91038D38D265}"/>
              </a:ext>
            </a:extLst>
          </p:cNvPr>
          <p:cNvGrpSpPr>
            <a:grpSpLocks noChangeAspect="1"/>
          </p:cNvGrpSpPr>
          <p:nvPr/>
        </p:nvGrpSpPr>
        <p:grpSpPr>
          <a:xfrm>
            <a:off x="1476427" y="3061006"/>
            <a:ext cx="4303745" cy="2351042"/>
            <a:chOff x="695324" y="2515047"/>
            <a:chExt cx="4876800" cy="266408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6BEC9B-C4A4-4DFE-B813-2CC9FE63E16D}"/>
                </a:ext>
              </a:extLst>
            </p:cNvPr>
            <p:cNvSpPr txBox="1"/>
            <p:nvPr/>
          </p:nvSpPr>
          <p:spPr>
            <a:xfrm>
              <a:off x="695325" y="4847871"/>
              <a:ext cx="4876799" cy="331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필터 설정 버튼 클릭</a:t>
              </a:r>
              <a:endParaRPr lang="en-US" altLang="ko-KR" sz="1400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111943E-F6FF-44E7-A80D-202BE872E6F3}"/>
                </a:ext>
              </a:extLst>
            </p:cNvPr>
            <p:cNvGrpSpPr/>
            <p:nvPr/>
          </p:nvGrpSpPr>
          <p:grpSpPr>
            <a:xfrm>
              <a:off x="695324" y="2515047"/>
              <a:ext cx="4876800" cy="2348089"/>
              <a:chOff x="731909" y="2718247"/>
              <a:chExt cx="4876800" cy="234808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A38A9CA-A221-455E-B039-E77AD7B7A4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/>
            </p:blipFill>
            <p:spPr>
              <a:xfrm>
                <a:off x="731909" y="2718247"/>
                <a:ext cx="4876800" cy="2348089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6A1D3F8-60CD-4535-B7B0-96322589CEC6}"/>
                  </a:ext>
                </a:extLst>
              </p:cNvPr>
              <p:cNvSpPr/>
              <p:nvPr/>
            </p:nvSpPr>
            <p:spPr>
              <a:xfrm>
                <a:off x="2720516" y="2798106"/>
                <a:ext cx="330200" cy="224898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7EF4944-9147-4ED6-9BB5-49F6B42A5E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4541" y="2905474"/>
                <a:ext cx="243516" cy="307777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9F1636-FAF6-4637-A3D6-17D48448C6E4}"/>
              </a:ext>
            </a:extLst>
          </p:cNvPr>
          <p:cNvGrpSpPr>
            <a:grpSpLocks noChangeAspect="1"/>
          </p:cNvGrpSpPr>
          <p:nvPr/>
        </p:nvGrpSpPr>
        <p:grpSpPr>
          <a:xfrm>
            <a:off x="6539147" y="3061005"/>
            <a:ext cx="4308822" cy="2330314"/>
            <a:chOff x="6614123" y="2515047"/>
            <a:chExt cx="4882552" cy="264060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2AFFD8F-632E-4881-BEF0-15B619AF2572}"/>
                </a:ext>
              </a:extLst>
            </p:cNvPr>
            <p:cNvGrpSpPr/>
            <p:nvPr/>
          </p:nvGrpSpPr>
          <p:grpSpPr>
            <a:xfrm>
              <a:off x="6614123" y="2515047"/>
              <a:ext cx="4882552" cy="2361227"/>
              <a:chOff x="6090249" y="3892290"/>
              <a:chExt cx="4882552" cy="2361227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DBEA602-D581-40AF-BE46-BF326DF3E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1" y="3892292"/>
                <a:ext cx="4876800" cy="2361225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7B4ED43-423D-4E6F-8F41-6B97DA13E5DF}"/>
                  </a:ext>
                </a:extLst>
              </p:cNvPr>
              <p:cNvSpPr/>
              <p:nvPr/>
            </p:nvSpPr>
            <p:spPr>
              <a:xfrm>
                <a:off x="6090249" y="3892290"/>
                <a:ext cx="1927683" cy="2348089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7E7134-B5DE-4933-8ED1-CDBCCF7CD741}"/>
                </a:ext>
              </a:extLst>
            </p:cNvPr>
            <p:cNvSpPr txBox="1"/>
            <p:nvPr/>
          </p:nvSpPr>
          <p:spPr>
            <a:xfrm>
              <a:off x="6614123" y="4847871"/>
              <a:ext cx="48767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필터 설정창 팝업</a:t>
              </a:r>
              <a:endParaRPr lang="en-US" altLang="ko-KR" sz="1400" dirty="0"/>
            </a:p>
          </p:txBody>
        </p:sp>
      </p:grp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17" idx="1"/>
          </p:cNvCxnSpPr>
          <p:nvPr/>
        </p:nvCxnSpPr>
        <p:spPr>
          <a:xfrm rot="16200000" flipH="1">
            <a:off x="4716143" y="2274088"/>
            <a:ext cx="599248" cy="3046760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826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A38A9CA-A221-455E-B039-E77AD7B7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476427" y="3061006"/>
            <a:ext cx="4303745" cy="207217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32202E-269E-40DC-8BCA-2BBA489B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6" y="3061007"/>
            <a:ext cx="2631546" cy="20721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540317" y="3143559"/>
            <a:ext cx="2060383" cy="1711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검색 시스템 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795303" y="1268413"/>
          <a:ext cx="86013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검색 창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B855A3-4E76-42BB-A9CB-668CDDF5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30" y="3066327"/>
            <a:ext cx="4304149" cy="20728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EE8C3F-49D6-4F40-A80D-66EBA666B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611" y="3066327"/>
            <a:ext cx="2632368" cy="20728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A4FA7CC-445C-462A-8DD3-C6D0CC1BD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375" y="3226233"/>
            <a:ext cx="214901" cy="2716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C3D4D2-86E7-42C6-8F55-6BF342F21274}"/>
              </a:ext>
            </a:extLst>
          </p:cNvPr>
          <p:cNvSpPr txBox="1"/>
          <p:nvPr/>
        </p:nvSpPr>
        <p:spPr>
          <a:xfrm>
            <a:off x="64118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검색 창에 텍스트 입력 가능 상태로 변환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832160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427412"/>
              </p:ext>
            </p:extLst>
          </p:nvPr>
        </p:nvGraphicFramePr>
        <p:xfrm>
          <a:off x="1166380" y="1802129"/>
          <a:ext cx="706628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62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검색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창은 기본적으로 비활성화 상태이며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클릭하여 활성화 하는 것으로 텍스트를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입력된 상태에서 검색 버튼을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카드 검색을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검색을 하면 입력된 텍스트를 선택된 범위에 포함하는 카드만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813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텍스트가 없을 때 카드 검색을 하면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332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 버튼을 클릭하는 것으로 검색 창에 입력된 텍스트를 모두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273257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검색 시스템 규칙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72C862F-9D2E-4EA6-988E-F10446805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697988"/>
              </p:ext>
            </p:extLst>
          </p:nvPr>
        </p:nvGraphicFramePr>
        <p:xfrm>
          <a:off x="1166380" y="3899959"/>
          <a:ext cx="67281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범위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 옆 콤보 버튼을 클릭하는 것으로 선택 가능한 범위를 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팝업된 범위를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검색 범위를 선택한 범위로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가능한 범위가 팝업 되어있을 때 콤보 버튼을 클릭하면 이전에 선택한 범위를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8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범위가 선택되면 선택 가능한 범위를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32293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0C98F55C-958B-4A73-A8D5-7E717F24B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8348133" y="2278994"/>
            <a:ext cx="3148542" cy="247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9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검색 시스템 </a:t>
            </a:r>
            <a:r>
              <a:rPr lang="en-US" altLang="ko-KR" sz="2400" dirty="0"/>
              <a:t>UI </a:t>
            </a:r>
            <a:r>
              <a:rPr lang="ko-KR" altLang="en-US" sz="2400" dirty="0"/>
              <a:t>세부 설명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B57A59-30BA-4C96-A844-BEADB0902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970"/>
          <a:stretch/>
        </p:blipFill>
        <p:spPr>
          <a:xfrm>
            <a:off x="695326" y="1327193"/>
            <a:ext cx="3298242" cy="114352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AF9CD83-ABAA-4D8C-8D46-BCA8F2F07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70"/>
          <a:stretch/>
        </p:blipFill>
        <p:spPr>
          <a:xfrm>
            <a:off x="4386995" y="1327192"/>
            <a:ext cx="3298242" cy="1143526"/>
          </a:xfrm>
          <a:prstGeom prst="rect">
            <a:avLst/>
          </a:prstGeom>
        </p:spPr>
      </p:pic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BDA0307-6382-4032-B839-BD365FE220FA}"/>
              </a:ext>
            </a:extLst>
          </p:cNvPr>
          <p:cNvCxnSpPr>
            <a:cxnSpLocks/>
            <a:stCxn id="36" idx="3"/>
            <a:endCxn id="40" idx="1"/>
          </p:cNvCxnSpPr>
          <p:nvPr/>
        </p:nvCxnSpPr>
        <p:spPr>
          <a:xfrm>
            <a:off x="1835913" y="1663205"/>
            <a:ext cx="3229802" cy="261224"/>
          </a:xfrm>
          <a:prstGeom prst="bentConnector3">
            <a:avLst>
              <a:gd name="adj1" fmla="val 72801"/>
            </a:avLst>
          </a:prstGeom>
          <a:ln w="19050">
            <a:solidFill>
              <a:srgbClr val="FF85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6B8F55-210D-45F9-8B69-5203710EEA29}"/>
              </a:ext>
            </a:extLst>
          </p:cNvPr>
          <p:cNvSpPr/>
          <p:nvPr/>
        </p:nvSpPr>
        <p:spPr>
          <a:xfrm>
            <a:off x="1376570" y="1488348"/>
            <a:ext cx="369253" cy="1219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FF2AE2B-A06C-41FA-86C3-1488385B5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731" y="1549339"/>
            <a:ext cx="180182" cy="227731"/>
          </a:xfrm>
          <a:prstGeom prst="rect">
            <a:avLst/>
          </a:prstGeom>
          <a:ln>
            <a:noFill/>
          </a:ln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91F5B75-EFF0-4A02-9915-0B55B621FC02}"/>
              </a:ext>
            </a:extLst>
          </p:cNvPr>
          <p:cNvSpPr/>
          <p:nvPr/>
        </p:nvSpPr>
        <p:spPr>
          <a:xfrm>
            <a:off x="5065716" y="1486121"/>
            <a:ext cx="369253" cy="8766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24E7D6-7DB5-4401-A97D-66BB6C6BEF32}"/>
              </a:ext>
            </a:extLst>
          </p:cNvPr>
          <p:cNvSpPr txBox="1"/>
          <p:nvPr/>
        </p:nvSpPr>
        <p:spPr>
          <a:xfrm>
            <a:off x="1054802" y="2472181"/>
            <a:ext cx="2579289" cy="205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범위 선택 버튼 클릭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F79871-1452-4A26-85B2-D7DC796AFA20}"/>
              </a:ext>
            </a:extLst>
          </p:cNvPr>
          <p:cNvSpPr txBox="1"/>
          <p:nvPr/>
        </p:nvSpPr>
        <p:spPr>
          <a:xfrm>
            <a:off x="4746471" y="2472181"/>
            <a:ext cx="2579289" cy="205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 가능한 범위 펼치기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AA036AF-F86D-4F31-99F9-EFB75F3923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970"/>
          <a:stretch/>
        </p:blipFill>
        <p:spPr>
          <a:xfrm>
            <a:off x="8198433" y="1328655"/>
            <a:ext cx="3298242" cy="1143526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2AB84C62-D669-48C1-9505-47E93B1D91C4}"/>
              </a:ext>
            </a:extLst>
          </p:cNvPr>
          <p:cNvSpPr/>
          <p:nvPr/>
        </p:nvSpPr>
        <p:spPr>
          <a:xfrm>
            <a:off x="8877153" y="1491273"/>
            <a:ext cx="369253" cy="1219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79DA19-CE6D-47B5-BC5B-115012DED24F}"/>
              </a:ext>
            </a:extLst>
          </p:cNvPr>
          <p:cNvSpPr/>
          <p:nvPr/>
        </p:nvSpPr>
        <p:spPr>
          <a:xfrm>
            <a:off x="5065716" y="1732825"/>
            <a:ext cx="369253" cy="1219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A3B1FFBE-FC57-4BCB-B0A1-96B59BAC9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471" y="1785089"/>
            <a:ext cx="180182" cy="227731"/>
          </a:xfrm>
          <a:prstGeom prst="rect">
            <a:avLst/>
          </a:prstGeom>
          <a:ln>
            <a:noFill/>
          </a:ln>
        </p:spPr>
      </p:pic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ABA8D20-0B9A-42B4-8FF5-7EB53932551B}"/>
              </a:ext>
            </a:extLst>
          </p:cNvPr>
          <p:cNvCxnSpPr>
            <a:cxnSpLocks/>
            <a:stCxn id="59" idx="3"/>
            <a:endCxn id="56" idx="2"/>
          </p:cNvCxnSpPr>
          <p:nvPr/>
        </p:nvCxnSpPr>
        <p:spPr>
          <a:xfrm flipV="1">
            <a:off x="5551653" y="1613256"/>
            <a:ext cx="3510127" cy="285699"/>
          </a:xfrm>
          <a:prstGeom prst="bentConnector2">
            <a:avLst/>
          </a:prstGeom>
          <a:ln w="19050">
            <a:solidFill>
              <a:srgbClr val="FF85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260B6DD-1915-4761-8146-AD0F5E071EAB}"/>
              </a:ext>
            </a:extLst>
          </p:cNvPr>
          <p:cNvSpPr txBox="1"/>
          <p:nvPr/>
        </p:nvSpPr>
        <p:spPr>
          <a:xfrm>
            <a:off x="8557909" y="2472181"/>
            <a:ext cx="2579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범위 선택 → 검색 범위 변경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E2D37BA8-C02F-477E-8E17-270E29B65C5B}"/>
              </a:ext>
            </a:extLst>
          </p:cNvPr>
          <p:cNvGrpSpPr>
            <a:grpSpLocks noChangeAspect="1"/>
          </p:cNvGrpSpPr>
          <p:nvPr/>
        </p:nvGrpSpPr>
        <p:grpSpPr>
          <a:xfrm>
            <a:off x="6292641" y="3716338"/>
            <a:ext cx="3298244" cy="1143527"/>
            <a:chOff x="6321496" y="3848145"/>
            <a:chExt cx="3943727" cy="1367321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441235F4-E9B1-4433-8886-CD6B30544F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55970"/>
            <a:stretch/>
          </p:blipFill>
          <p:spPr>
            <a:xfrm>
              <a:off x="6321496" y="3848145"/>
              <a:ext cx="3943727" cy="1367321"/>
            </a:xfrm>
            <a:prstGeom prst="rect">
              <a:avLst/>
            </a:prstGeom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BCB6426-979A-48E5-BF93-A80BC7196049}"/>
                </a:ext>
              </a:extLst>
            </p:cNvPr>
            <p:cNvSpPr/>
            <p:nvPr/>
          </p:nvSpPr>
          <p:spPr>
            <a:xfrm>
              <a:off x="7590439" y="4021714"/>
              <a:ext cx="2019298" cy="17563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CAF27BA-B21F-4BCB-A488-2672351E5BB9}"/>
              </a:ext>
            </a:extLst>
          </p:cNvPr>
          <p:cNvGrpSpPr>
            <a:grpSpLocks noChangeAspect="1"/>
          </p:cNvGrpSpPr>
          <p:nvPr/>
        </p:nvGrpSpPr>
        <p:grpSpPr>
          <a:xfrm>
            <a:off x="2600973" y="3716336"/>
            <a:ext cx="3298244" cy="1143529"/>
            <a:chOff x="1907345" y="3848144"/>
            <a:chExt cx="3943729" cy="1367324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D3F760AB-6893-4322-97AB-67C48125C4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1907345" y="3848144"/>
              <a:ext cx="3943729" cy="1367324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F80EB8F-8729-4CA2-85F5-E7299F68B9F8}"/>
                </a:ext>
              </a:extLst>
            </p:cNvPr>
            <p:cNvSpPr/>
            <p:nvPr/>
          </p:nvSpPr>
          <p:spPr>
            <a:xfrm>
              <a:off x="5371978" y="4021714"/>
              <a:ext cx="161059" cy="17563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34CE7A6F-2181-4B73-8A76-1F528432A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1579" y="4109532"/>
              <a:ext cx="215445" cy="272299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CDE22AFF-B90D-4808-9814-A3E56F73E070}"/>
              </a:ext>
            </a:extLst>
          </p:cNvPr>
          <p:cNvCxnSpPr>
            <a:cxnSpLocks/>
            <a:stCxn id="69" idx="3"/>
            <a:endCxn id="68" idx="0"/>
          </p:cNvCxnSpPr>
          <p:nvPr/>
        </p:nvCxnSpPr>
        <p:spPr>
          <a:xfrm flipV="1">
            <a:off x="5762017" y="3861498"/>
            <a:ext cx="2436272" cy="187310"/>
          </a:xfrm>
          <a:prstGeom prst="bentConnector4">
            <a:avLst>
              <a:gd name="adj1" fmla="val 32670"/>
              <a:gd name="adj2" fmla="val 222044"/>
            </a:avLst>
          </a:prstGeom>
          <a:ln w="19050">
            <a:solidFill>
              <a:srgbClr val="FF85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8685C25-3AE2-410D-84D3-E2E527D281FB}"/>
              </a:ext>
            </a:extLst>
          </p:cNvPr>
          <p:cNvSpPr txBox="1"/>
          <p:nvPr/>
        </p:nvSpPr>
        <p:spPr>
          <a:xfrm>
            <a:off x="2960450" y="4859865"/>
            <a:ext cx="2579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지우기 버튼 클릭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EC72969-7942-463C-9E91-B60E79C2472B}"/>
              </a:ext>
            </a:extLst>
          </p:cNvPr>
          <p:cNvSpPr txBox="1"/>
          <p:nvPr/>
        </p:nvSpPr>
        <p:spPr>
          <a:xfrm>
            <a:off x="6646444" y="4859865"/>
            <a:ext cx="2579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창에 입력된 텍스트 삭제</a:t>
            </a:r>
          </a:p>
        </p:txBody>
      </p:sp>
    </p:spTree>
    <p:extLst>
      <p:ext uri="{BB962C8B-B14F-4D97-AF65-F5344CB8AC3E}">
        <p14:creationId xmlns:p14="http://schemas.microsoft.com/office/powerpoint/2010/main" val="3531456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A91C4B6-690D-415F-8B8C-DC33694CE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441" y="1796456"/>
            <a:ext cx="3018234" cy="3709590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107754"/>
              </p:ext>
            </p:extLst>
          </p:nvPr>
        </p:nvGraphicFramePr>
        <p:xfrm>
          <a:off x="695325" y="2228849"/>
          <a:ext cx="767270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27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공통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 버튼을 클릭하는 것으로 필터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항목이 비활성화 및 공백 상태인 것을 기본 상태 또는 초기 상태라고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설정창에는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같은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아래에는 해당 항목에 소속된 세부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5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상위 항목 비활성화 될 경우 하위 세부 항목은 모두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항목은 좌측에 체크 박스를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036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하면 세부 항목이 닫힌다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663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 우측에 콤보 버튼을 누르는 것으로 세부 항목을 숨길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48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숨겨진 상태에서도 항목의 설정은 유지된다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970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클릭하는 것으로 현재 선택된 설정을 모두 초기 상태로 되돌린다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391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버튼을 클릭하는 것으로 현재 설정된 설정창의 설정을 필터에 적용하고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345421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설정창 공통 규칙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B7693-2622-4143-821C-6B2DEF497A5D}"/>
              </a:ext>
            </a:extLst>
          </p:cNvPr>
          <p:cNvSpPr txBox="1"/>
          <p:nvPr/>
        </p:nvSpPr>
        <p:spPr>
          <a:xfrm>
            <a:off x="8445522" y="5479362"/>
            <a:ext cx="30840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필터 설정창 기본 상태</a:t>
            </a:r>
          </a:p>
        </p:txBody>
      </p:sp>
    </p:spTree>
    <p:extLst>
      <p:ext uri="{BB962C8B-B14F-4D97-AF65-F5344CB8AC3E}">
        <p14:creationId xmlns:p14="http://schemas.microsoft.com/office/powerpoint/2010/main" val="1863977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157393"/>
              </p:ext>
            </p:extLst>
          </p:nvPr>
        </p:nvGraphicFramePr>
        <p:xfrm>
          <a:off x="695325" y="1268413"/>
          <a:ext cx="752983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98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등급의 세부 항목은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이상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활성화 상태일 때 다른 항목을 활성화 하면 이전에 활성화한 항목을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세부 항목 규칙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039860"/>
              </p:ext>
            </p:extLst>
          </p:nvPr>
        </p:nvGraphicFramePr>
        <p:xfrm>
          <a:off x="695325" y="2503170"/>
          <a:ext cx="61169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항목의 검색 창에 텍스트가 입력되면 해당 텍스트를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검색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검색된 데이터를 검색 창 아래에 미리보기 결과를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42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데이터를 검색 창에 표시한다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340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선택하여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데이터가 검색 창에 입력되면 미리보기 결과를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733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 될 경우 각 검색 창에 입력된 텍스트를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61634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5DCE93-BDF2-4D6C-81DF-F74829FCD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890217"/>
              </p:ext>
            </p:extLst>
          </p:nvPr>
        </p:nvGraphicFramePr>
        <p:xfrm>
          <a:off x="695325" y="4835208"/>
          <a:ext cx="58978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기물 능력치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사거리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능력치의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세부 항목은 최소 범위와 최대 범위를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범위를 클릭하는 것으로 숫자를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(0~24)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비활성화될 경우 각 세부 항목의 최소 범위와 최대 범위는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9725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0A2AF5E-9610-4DC2-B7C9-9EDFA6763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9" b="59249"/>
          <a:stretch/>
        </p:blipFill>
        <p:spPr>
          <a:xfrm>
            <a:off x="8483600" y="1268413"/>
            <a:ext cx="3013075" cy="1484670"/>
          </a:xfrm>
          <a:prstGeom prst="rect">
            <a:avLst/>
          </a:prstGeom>
          <a:ln w="28575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E51875-D898-4C98-809F-E977A9CCA7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403" b="35035"/>
          <a:stretch/>
        </p:blipFill>
        <p:spPr>
          <a:xfrm>
            <a:off x="8483600" y="3374165"/>
            <a:ext cx="3013075" cy="948268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2A35F9-7791-47D0-90C3-EC51E4165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279" b="117"/>
          <a:stretch/>
        </p:blipFill>
        <p:spPr>
          <a:xfrm>
            <a:off x="8483600" y="4916488"/>
            <a:ext cx="3013075" cy="1320800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09D72A2-3F94-4489-9EC3-45F1F51B5047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4341090" y="1420812"/>
            <a:ext cx="4142510" cy="589936"/>
          </a:xfrm>
          <a:prstGeom prst="bentConnector3">
            <a:avLst>
              <a:gd name="adj1" fmla="val 273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DC3931D-A5A4-4EB5-94B3-E26344C15D9D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4341090" y="2656171"/>
            <a:ext cx="4142510" cy="1192129"/>
          </a:xfrm>
          <a:prstGeom prst="bentConnector3">
            <a:avLst>
              <a:gd name="adj1" fmla="val 37068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5A6DDAD-03BA-4585-926D-6D0AFF5584A5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5126182" y="4995070"/>
            <a:ext cx="3357418" cy="581819"/>
          </a:xfrm>
          <a:prstGeom prst="bentConnector3">
            <a:avLst>
              <a:gd name="adj1" fmla="val 50000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8EFEAB-A011-400E-8EB4-DA0DEAE57BA1}"/>
              </a:ext>
            </a:extLst>
          </p:cNvPr>
          <p:cNvSpPr/>
          <p:nvPr/>
        </p:nvSpPr>
        <p:spPr>
          <a:xfrm>
            <a:off x="8483600" y="1268413"/>
            <a:ext cx="1515532" cy="14846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179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8392B45-F67A-4BE6-B1A6-F48329BB0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920"/>
          <a:stretch/>
        </p:blipFill>
        <p:spPr>
          <a:xfrm>
            <a:off x="8316530" y="1772541"/>
            <a:ext cx="3013892" cy="1484670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625354"/>
              </p:ext>
            </p:extLst>
          </p:nvPr>
        </p:nvGraphicFramePr>
        <p:xfrm>
          <a:off x="898525" y="1772541"/>
          <a:ext cx="698849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및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등급의 세부 항목은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활성화한 세부 항목이 있을 때 다른 항목을 활성화 다른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종류</a:t>
            </a:r>
            <a:r>
              <a:rPr lang="en-US" altLang="ko-KR" sz="2400" dirty="0"/>
              <a:t> </a:t>
            </a:r>
            <a:r>
              <a:rPr lang="ko-KR" altLang="en-US" sz="2400" dirty="0"/>
              <a:t>및 등급 항목 규칙 및 세부 설명</a:t>
            </a:r>
            <a:endParaRPr lang="en-US" altLang="ko-KR" sz="24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09D72A2-3F94-4489-9EC3-45F1F51B5047}"/>
              </a:ext>
            </a:extLst>
          </p:cNvPr>
          <p:cNvCxnSpPr>
            <a:cxnSpLocks/>
          </p:cNvCxnSpPr>
          <p:nvPr/>
        </p:nvCxnSpPr>
        <p:spPr>
          <a:xfrm rot="10800000">
            <a:off x="3306618" y="1908713"/>
            <a:ext cx="5380182" cy="583354"/>
          </a:xfrm>
          <a:prstGeom prst="bentConnector3">
            <a:avLst>
              <a:gd name="adj1" fmla="val 1051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8EFEAB-A011-400E-8EB4-DA0DEAE57BA1}"/>
              </a:ext>
            </a:extLst>
          </p:cNvPr>
          <p:cNvSpPr/>
          <p:nvPr/>
        </p:nvSpPr>
        <p:spPr>
          <a:xfrm>
            <a:off x="8317346" y="1772541"/>
            <a:ext cx="1515532" cy="14846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3FD99DE-94BB-4B5E-A93C-65AFF9AED1BD}"/>
              </a:ext>
            </a:extLst>
          </p:cNvPr>
          <p:cNvGrpSpPr>
            <a:grpSpLocks noChangeAspect="1"/>
          </p:cNvGrpSpPr>
          <p:nvPr/>
        </p:nvGrpSpPr>
        <p:grpSpPr>
          <a:xfrm>
            <a:off x="1353355" y="3768418"/>
            <a:ext cx="2823730" cy="2397136"/>
            <a:chOff x="695325" y="2523909"/>
            <a:chExt cx="1979182" cy="168017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4815381-C625-4C8B-ACC7-A6210031F3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9431" b="75194"/>
            <a:stretch/>
          </p:blipFill>
          <p:spPr>
            <a:xfrm>
              <a:off x="695325" y="2523909"/>
              <a:ext cx="1979182" cy="1193261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B44EB1B-6BC5-4246-87BC-1E034B7838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7506" y="3507347"/>
              <a:ext cx="144000" cy="14400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5BC2BCF-2293-4321-B30A-EB71DCB43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9506" y="3579347"/>
              <a:ext cx="215445" cy="2722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A120FF-8DDB-4466-996D-16B80DD66F88}"/>
                </a:ext>
              </a:extLst>
            </p:cNvPr>
            <p:cNvSpPr txBox="1"/>
            <p:nvPr/>
          </p:nvSpPr>
          <p:spPr>
            <a:xfrm>
              <a:off x="695326" y="3923646"/>
              <a:ext cx="1979181" cy="28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이미 활성화된 세부 항목이 있는 상태에서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다른 세부 항목 활성화 선택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0BC648B-7454-4771-B1BA-90AEF67ABD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7506" y="3227042"/>
              <a:ext cx="144000" cy="14400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0AD711B-B9A1-4B94-BA22-4EE14EA340CB}"/>
              </a:ext>
            </a:extLst>
          </p:cNvPr>
          <p:cNvGrpSpPr>
            <a:grpSpLocks noChangeAspect="1"/>
          </p:cNvGrpSpPr>
          <p:nvPr/>
        </p:nvGrpSpPr>
        <p:grpSpPr>
          <a:xfrm>
            <a:off x="5082065" y="3767584"/>
            <a:ext cx="2823731" cy="2398324"/>
            <a:chOff x="5995648" y="2523076"/>
            <a:chExt cx="1979183" cy="168101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5840B3-3510-4E7B-B032-3042A5B2A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9431" b="75194"/>
            <a:stretch/>
          </p:blipFill>
          <p:spPr>
            <a:xfrm>
              <a:off x="5995648" y="2523076"/>
              <a:ext cx="1979183" cy="1193262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878A56-7287-45CF-ABE5-132AF48351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9567" y="3507347"/>
              <a:ext cx="144000" cy="14400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C88C878-EE6A-4F85-A926-8CF5B29ED5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9567" y="3234735"/>
              <a:ext cx="144000" cy="14400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77AD442-B07E-4EEA-951F-554D138A65E3}"/>
                </a:ext>
              </a:extLst>
            </p:cNvPr>
            <p:cNvSpPr txBox="1"/>
            <p:nvPr/>
          </p:nvSpPr>
          <p:spPr>
            <a:xfrm>
              <a:off x="5995648" y="3923646"/>
              <a:ext cx="1979181" cy="28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선택한 세부 항목을 활성화 하고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다른 항목 비활성화</a:t>
              </a:r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D80D23-864C-44F7-85F4-047AD4EE678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351523" y="4885643"/>
            <a:ext cx="3321087" cy="58283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351523" y="5274582"/>
            <a:ext cx="3321087" cy="19389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7BE438EB-7696-45B6-856F-124C47784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1011" y="3669769"/>
            <a:ext cx="2020709" cy="263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06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세부 항목 규칙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748381"/>
              </p:ext>
            </p:extLst>
          </p:nvPr>
        </p:nvGraphicFramePr>
        <p:xfrm>
          <a:off x="695325" y="1302095"/>
          <a:ext cx="61169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항목의 검색 창에 텍스트가 입력되면 해당 텍스트를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검색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검색된 데이터를 검색 창 아래에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미리보기 결과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42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데이터를 검색 창에 표시한다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340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선택하여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데이터가 검색 창에 입력되면 미리보기 결과를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733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 될 경우 각 검색 창에 입력된 텍스트를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616341"/>
                  </a:ext>
                </a:extLst>
              </a:tr>
            </a:tbl>
          </a:graphicData>
        </a:graphic>
      </p:graphicFrame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DC3931D-A5A4-4EB5-94B3-E26344C15D9D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>
            <a:off x="4285673" y="1455101"/>
            <a:ext cx="4137260" cy="461815"/>
          </a:xfrm>
          <a:prstGeom prst="bentConnector3">
            <a:avLst>
              <a:gd name="adj1" fmla="val 3593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22E1A05-D784-4D54-928D-029F2F06A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57" b="57295"/>
          <a:stretch/>
        </p:blipFill>
        <p:spPr>
          <a:xfrm>
            <a:off x="8422933" y="1455096"/>
            <a:ext cx="3073742" cy="92363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62DCA4-F01C-4A06-B6ED-AF3F527E5831}"/>
              </a:ext>
            </a:extLst>
          </p:cNvPr>
          <p:cNvSpPr/>
          <p:nvPr/>
        </p:nvSpPr>
        <p:spPr>
          <a:xfrm>
            <a:off x="8428320" y="1455096"/>
            <a:ext cx="1515532" cy="9236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7178315-EF50-44AB-9A30-F559E436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758" y="2531737"/>
            <a:ext cx="2784917" cy="3705551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322EAA4-0D5D-4376-81FD-8404642CC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802366"/>
              </p:ext>
            </p:extLst>
          </p:nvPr>
        </p:nvGraphicFramePr>
        <p:xfrm>
          <a:off x="695325" y="3296602"/>
          <a:ext cx="6674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41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2318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미리보기 결과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창에 입력된 텍스트 데이터의 변화가 있을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일치하는 데이터를 검색한다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출력된 미리보기가 있을 경우 이전 미리보기를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5323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 일치하는 데이터가 있을 경우 해당 데이터를 기반으로 미리보기 결과를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70247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결과가 없을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항목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이라는 텍스트를 대신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079413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출력되는 미리보기 결과의 항목들은 문자 정렬 순서에 따라서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15785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57690CD-A27C-4AB8-8BD6-E1149A881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23" t="25511" r="59372" b="50000"/>
          <a:stretch/>
        </p:blipFill>
        <p:spPr>
          <a:xfrm>
            <a:off x="7716981" y="3699910"/>
            <a:ext cx="1196109" cy="124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11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및 고유 키워드 검색</a:t>
            </a:r>
            <a:endParaRPr lang="en-US" altLang="ko-KR" sz="2400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4420A586-9EA0-4C4B-9201-E0D6EC727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858755"/>
              </p:ext>
            </p:extLst>
          </p:nvPr>
        </p:nvGraphicFramePr>
        <p:xfrm>
          <a:off x="1006315" y="2458402"/>
          <a:ext cx="6674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41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미리보기 시스템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창에 입력된 텍스트 데이터의 변화가 있을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일치하는 데이터를 검색한다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출력된 미리보기가 있을 경우 이전 미리보기를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53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 일치하는 데이터가 있을 경우 해당 데이터를 기반으로 미리보기 결과를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702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결과가 없을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항목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이라는 텍스트를 대신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079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출력되는 미리보기 결과의 항목들은 문자 정렬 순서에 따라서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15785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0299ED9F-70F0-4074-8F38-51788BB28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782340"/>
              </p:ext>
            </p:extLst>
          </p:nvPr>
        </p:nvGraphicFramePr>
        <p:xfrm>
          <a:off x="1006315" y="1268413"/>
          <a:ext cx="1017936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3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 및 고유 키워드 검색 시 해당 결과를 미리 보여주는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검색 시스템을 사용할 경우 검색창에 입력된 데이터를 포함하는 항목들을 표기하여 원하는 데이터를 빠르게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98ABFC8-1447-4985-86E4-21F854D5C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973" y="2365693"/>
            <a:ext cx="2909709" cy="38715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D2B3479-06F8-44D1-9895-849777D678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489" t="12565" r="6933" b="63842"/>
          <a:stretch/>
        </p:blipFill>
        <p:spPr>
          <a:xfrm>
            <a:off x="4908134" y="4368956"/>
            <a:ext cx="1446948" cy="146822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FB46CAC-BB91-4D1D-A0A6-D921F8A95673}"/>
              </a:ext>
            </a:extLst>
          </p:cNvPr>
          <p:cNvSpPr txBox="1"/>
          <p:nvPr/>
        </p:nvSpPr>
        <p:spPr>
          <a:xfrm>
            <a:off x="4908135" y="5839442"/>
            <a:ext cx="1446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예시 이미지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고유 키워드 미리보기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D55D37-A478-45D4-A0C8-BA825B02ACB7}"/>
              </a:ext>
            </a:extLst>
          </p:cNvPr>
          <p:cNvSpPr/>
          <p:nvPr/>
        </p:nvSpPr>
        <p:spPr>
          <a:xfrm>
            <a:off x="6131244" y="4680986"/>
            <a:ext cx="142299" cy="1458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608A04-29D9-4841-85B4-F909BC9B30F3}"/>
              </a:ext>
            </a:extLst>
          </p:cNvPr>
          <p:cNvSpPr txBox="1"/>
          <p:nvPr/>
        </p:nvSpPr>
        <p:spPr>
          <a:xfrm>
            <a:off x="6491068" y="4360051"/>
            <a:ext cx="95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미리보기 결과</a:t>
            </a:r>
            <a:endParaRPr lang="en-US" altLang="ko-KR" sz="900" dirty="0"/>
          </a:p>
          <a:p>
            <a:r>
              <a:rPr lang="ko-KR" altLang="en-US" sz="900" dirty="0"/>
              <a:t>스크롤바</a:t>
            </a: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5AB768E-FB7E-4BF8-AE2F-501DA9C7B6DB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6273543" y="4544717"/>
            <a:ext cx="217525" cy="209197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15E8788-7F2B-44E2-92F7-BE9E375818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/>
        </p:blipFill>
        <p:spPr>
          <a:xfrm>
            <a:off x="1006315" y="4134802"/>
            <a:ext cx="1709208" cy="2100719"/>
          </a:xfrm>
          <a:prstGeom prst="rect">
            <a:avLst/>
          </a:prstGeom>
        </p:spPr>
      </p:pic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D9EDBB4C-F062-41EC-9676-A952503B9726}"/>
              </a:ext>
            </a:extLst>
          </p:cNvPr>
          <p:cNvSpPr/>
          <p:nvPr/>
        </p:nvSpPr>
        <p:spPr>
          <a:xfrm>
            <a:off x="4911090" y="4368956"/>
            <a:ext cx="2532956" cy="1877237"/>
          </a:xfrm>
          <a:prstGeom prst="wedgeRectCallout">
            <a:avLst>
              <a:gd name="adj1" fmla="val -142169"/>
              <a:gd name="adj2" fmla="val -43489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998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고유 키워드 창 추가 </a:t>
            </a:r>
            <a:r>
              <a:rPr lang="en-US" altLang="ko-KR" sz="2400" dirty="0"/>
              <a:t>UI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A00D7A-E65B-42D8-AD17-09E535D6D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214"/>
          <a:stretch/>
        </p:blipFill>
        <p:spPr>
          <a:xfrm>
            <a:off x="695324" y="1268412"/>
            <a:ext cx="3089607" cy="16247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07A8DB-6C71-438E-8208-604A7B2635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14"/>
          <a:stretch/>
        </p:blipFill>
        <p:spPr>
          <a:xfrm>
            <a:off x="695325" y="3759140"/>
            <a:ext cx="3089607" cy="16247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21FD8E-C81C-4CA7-A3EC-428E093D74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214"/>
          <a:stretch/>
        </p:blipFill>
        <p:spPr>
          <a:xfrm>
            <a:off x="4564869" y="3753086"/>
            <a:ext cx="3089609" cy="16247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C7AAE7-828D-46D1-9B3C-E06A9AFFCA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214"/>
          <a:stretch/>
        </p:blipFill>
        <p:spPr>
          <a:xfrm>
            <a:off x="4564869" y="1275174"/>
            <a:ext cx="3089609" cy="16247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FE85BF-FECE-4C56-A7A4-17D9F51C6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0738" y="1881355"/>
            <a:ext cx="215445" cy="272299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9BE8835-9F57-4DDA-9FA4-461DD2D7DC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238" y="4325176"/>
            <a:ext cx="45835" cy="122921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47E619C-9CD7-4DB1-9136-B14047D716AF}"/>
              </a:ext>
            </a:extLst>
          </p:cNvPr>
          <p:cNvCxnSpPr>
            <a:cxnSpLocks/>
            <a:stCxn id="15" idx="3"/>
            <a:endCxn id="44" idx="1"/>
          </p:cNvCxnSpPr>
          <p:nvPr/>
        </p:nvCxnSpPr>
        <p:spPr>
          <a:xfrm flipH="1">
            <a:off x="2789410" y="2017505"/>
            <a:ext cx="426773" cy="2357662"/>
          </a:xfrm>
          <a:prstGeom prst="bentConnector5">
            <a:avLst>
              <a:gd name="adj1" fmla="val -53700"/>
              <a:gd name="adj2" fmla="val 51341"/>
              <a:gd name="adj3" fmla="val 1537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00A2721-7CF9-4C50-AE23-6C0E3E0831FF}"/>
              </a:ext>
            </a:extLst>
          </p:cNvPr>
          <p:cNvCxnSpPr>
            <a:cxnSpLocks/>
            <a:stCxn id="44" idx="2"/>
            <a:endCxn id="49" idx="1"/>
          </p:cNvCxnSpPr>
          <p:nvPr/>
        </p:nvCxnSpPr>
        <p:spPr>
          <a:xfrm rot="16200000" flipH="1">
            <a:off x="4804120" y="2786349"/>
            <a:ext cx="303493" cy="3626986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2A89D38-19E0-4095-9B0D-E440986A1492}"/>
              </a:ext>
            </a:extLst>
          </p:cNvPr>
          <p:cNvSpPr/>
          <p:nvPr/>
        </p:nvSpPr>
        <p:spPr>
          <a:xfrm>
            <a:off x="2789410" y="4302239"/>
            <a:ext cx="705929" cy="1458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2A55304-F952-4DB0-BDD8-1B873D373D15}"/>
              </a:ext>
            </a:extLst>
          </p:cNvPr>
          <p:cNvSpPr/>
          <p:nvPr/>
        </p:nvSpPr>
        <p:spPr>
          <a:xfrm>
            <a:off x="6769360" y="4422015"/>
            <a:ext cx="605041" cy="65914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DC980A-4DD0-4E08-ABC5-1B621FB4770D}"/>
              </a:ext>
            </a:extLst>
          </p:cNvPr>
          <p:cNvSpPr/>
          <p:nvPr/>
        </p:nvSpPr>
        <p:spPr>
          <a:xfrm>
            <a:off x="6769360" y="4565454"/>
            <a:ext cx="605041" cy="129500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5E2B80-EF4B-4952-811B-64CAECA38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8993" y="4630203"/>
            <a:ext cx="215445" cy="272299"/>
          </a:xfrm>
          <a:prstGeom prst="rect">
            <a:avLst/>
          </a:prstGeom>
          <a:ln>
            <a:noFill/>
          </a:ln>
        </p:spPr>
      </p:pic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10AF2F1-F269-4BBD-B7DD-3CF805A55CD6}"/>
              </a:ext>
            </a:extLst>
          </p:cNvPr>
          <p:cNvCxnSpPr>
            <a:cxnSpLocks/>
            <a:stCxn id="16" idx="3"/>
            <a:endCxn id="59" idx="3"/>
          </p:cNvCxnSpPr>
          <p:nvPr/>
        </p:nvCxnSpPr>
        <p:spPr>
          <a:xfrm flipH="1" flipV="1">
            <a:off x="7371219" y="2031944"/>
            <a:ext cx="143220" cy="2734409"/>
          </a:xfrm>
          <a:prstGeom prst="bentConnector3">
            <a:avLst>
              <a:gd name="adj1" fmla="val -1600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F6A9C37-5E1B-4E02-B25B-E06E924673C4}"/>
              </a:ext>
            </a:extLst>
          </p:cNvPr>
          <p:cNvSpPr/>
          <p:nvPr/>
        </p:nvSpPr>
        <p:spPr>
          <a:xfrm>
            <a:off x="6720818" y="1966294"/>
            <a:ext cx="650401" cy="1313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D6A6D7-3B26-4616-922B-3FEAE8CC1000}"/>
              </a:ext>
            </a:extLst>
          </p:cNvPr>
          <p:cNvSpPr txBox="1"/>
          <p:nvPr/>
        </p:nvSpPr>
        <p:spPr>
          <a:xfrm>
            <a:off x="700860" y="2892428"/>
            <a:ext cx="3084071" cy="29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클릭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B67EB4-55EA-4E51-9FCD-ED76A08AA3D8}"/>
              </a:ext>
            </a:extLst>
          </p:cNvPr>
          <p:cNvSpPr txBox="1"/>
          <p:nvPr/>
        </p:nvSpPr>
        <p:spPr>
          <a:xfrm>
            <a:off x="700860" y="5383872"/>
            <a:ext cx="3084071" cy="471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창으로 변화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D98410-FE78-49A3-8F98-CF492C460B2D}"/>
              </a:ext>
            </a:extLst>
          </p:cNvPr>
          <p:cNvSpPr txBox="1"/>
          <p:nvPr/>
        </p:nvSpPr>
        <p:spPr>
          <a:xfrm>
            <a:off x="4570407" y="2892428"/>
            <a:ext cx="3084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미리 보기 결과 선택</a:t>
            </a:r>
            <a:r>
              <a:rPr lang="en-US" altLang="ko-KR" sz="1000" dirty="0"/>
              <a:t>(</a:t>
            </a:r>
            <a:r>
              <a:rPr lang="ko-KR" altLang="en-US" sz="1000" dirty="0"/>
              <a:t>클릭</a:t>
            </a:r>
            <a:r>
              <a:rPr lang="en-US" altLang="ko-KR" sz="1000" dirty="0"/>
              <a:t>) </a:t>
            </a:r>
            <a:r>
              <a:rPr lang="ko-KR" altLang="en-US" sz="1000" dirty="0"/>
              <a:t>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 선택한 결과를 고유 키워드 창으로 생성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E9F93F-8CA2-4D0E-A915-DCECABF904F3}"/>
              </a:ext>
            </a:extLst>
          </p:cNvPr>
          <p:cNvSpPr txBox="1"/>
          <p:nvPr/>
        </p:nvSpPr>
        <p:spPr>
          <a:xfrm>
            <a:off x="4570407" y="5383872"/>
            <a:ext cx="3084071" cy="471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창에 텍스트 입력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결과 미리 보기 출력</a:t>
            </a:r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DEF8B896-93EB-4CFB-AA06-EC6311BF2C73}"/>
              </a:ext>
            </a:extLst>
          </p:cNvPr>
          <p:cNvSpPr>
            <a:spLocks noChangeAspect="1"/>
          </p:cNvSpPr>
          <p:nvPr/>
        </p:nvSpPr>
        <p:spPr>
          <a:xfrm flipV="1">
            <a:off x="3893555" y="3003274"/>
            <a:ext cx="632117" cy="632117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147997-F710-4880-9480-3EA4C55F0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26939"/>
              </p:ext>
            </p:extLst>
          </p:nvPr>
        </p:nvGraphicFramePr>
        <p:xfrm>
          <a:off x="7795895" y="2773680"/>
          <a:ext cx="370078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07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창은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고유 키워드 창은 생성된 순서에 따라서 위에서 아래로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7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중복되는 고유 키워드 창은 생성할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00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817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고유 키워드 창 삭제 </a:t>
            </a:r>
            <a:r>
              <a:rPr lang="en-US" altLang="ko-KR" sz="2400" dirty="0"/>
              <a:t>UI </a:t>
            </a:r>
            <a:r>
              <a:rPr lang="ko-KR" altLang="en-US" sz="2400" dirty="0"/>
              <a:t>설명</a:t>
            </a:r>
            <a:endParaRPr lang="en-US" altLang="ko-KR" sz="2400" dirty="0"/>
          </a:p>
        </p:txBody>
      </p: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1D2CC152-81AE-469E-B230-DF1CC8DC3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172841"/>
              </p:ext>
            </p:extLst>
          </p:nvPr>
        </p:nvGraphicFramePr>
        <p:xfrm>
          <a:off x="8035607" y="2682240"/>
          <a:ext cx="346106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0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172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비활성화 될 경우 모든 고유 키워드 창을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252855"/>
                  </a:ext>
                </a:extLst>
              </a:tr>
            </a:tbl>
          </a:graphicData>
        </a:graphic>
      </p:graphicFrame>
      <p:grpSp>
        <p:nvGrpSpPr>
          <p:cNvPr id="100" name="그룹 99">
            <a:extLst>
              <a:ext uri="{FF2B5EF4-FFF2-40B4-BE49-F238E27FC236}">
                <a16:creationId xmlns:a16="http://schemas.microsoft.com/office/drawing/2014/main" id="{2A528A7F-5022-4DA7-9331-9E74DFE9BC36}"/>
              </a:ext>
            </a:extLst>
          </p:cNvPr>
          <p:cNvGrpSpPr/>
          <p:nvPr/>
        </p:nvGrpSpPr>
        <p:grpSpPr>
          <a:xfrm>
            <a:off x="4649053" y="1257658"/>
            <a:ext cx="3089609" cy="2024843"/>
            <a:chOff x="5814262" y="3656559"/>
            <a:chExt cx="3089609" cy="2024843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C9F79FAB-6520-4876-8D04-F90DD238E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7214"/>
            <a:stretch/>
          </p:blipFill>
          <p:spPr>
            <a:xfrm>
              <a:off x="5814262" y="3656559"/>
              <a:ext cx="3089609" cy="1624733"/>
            </a:xfrm>
            <a:prstGeom prst="rect">
              <a:avLst/>
            </a:prstGeom>
          </p:spPr>
        </p:pic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FCA35E2-6173-439E-8ABF-62CF11D32D11}"/>
                </a:ext>
              </a:extLst>
            </p:cNvPr>
            <p:cNvSpPr/>
            <p:nvPr/>
          </p:nvSpPr>
          <p:spPr>
            <a:xfrm>
              <a:off x="7915328" y="4199633"/>
              <a:ext cx="706807" cy="130958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20D8330-74F0-44A0-BEBB-84C6B110F5B2}"/>
                </a:ext>
              </a:extLst>
            </p:cNvPr>
            <p:cNvSpPr txBox="1"/>
            <p:nvPr/>
          </p:nvSpPr>
          <p:spPr>
            <a:xfrm>
              <a:off x="5814262" y="5281292"/>
              <a:ext cx="3084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고유 키워드 창 </a:t>
              </a:r>
              <a:r>
                <a:rPr lang="en-US" altLang="ko-KR" sz="1000" dirty="0"/>
                <a:t>6</a:t>
              </a:r>
              <a:r>
                <a:rPr lang="ko-KR" altLang="en-US" sz="1000" dirty="0"/>
                <a:t>개 이상→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키워드 추가 버튼 추가 불가 상태로 변환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550C2CFD-B02D-4A9E-8F89-8A1B4D025D6E}"/>
              </a:ext>
            </a:extLst>
          </p:cNvPr>
          <p:cNvGrpSpPr/>
          <p:nvPr/>
        </p:nvGrpSpPr>
        <p:grpSpPr>
          <a:xfrm>
            <a:off x="4649053" y="3763286"/>
            <a:ext cx="3095147" cy="2027024"/>
            <a:chOff x="9221539" y="3654378"/>
            <a:chExt cx="3095147" cy="2027024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2C93953F-6D23-4D54-9E65-03A308F6B5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7214"/>
            <a:stretch/>
          </p:blipFill>
          <p:spPr>
            <a:xfrm>
              <a:off x="9227077" y="3654378"/>
              <a:ext cx="3089609" cy="1624733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B8D80C7-E544-49BB-9BBD-D147365AF4B8}"/>
                </a:ext>
              </a:extLst>
            </p:cNvPr>
            <p:cNvSpPr/>
            <p:nvPr/>
          </p:nvSpPr>
          <p:spPr>
            <a:xfrm>
              <a:off x="11329088" y="4199633"/>
              <a:ext cx="706807" cy="130958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0B06CBC-E54E-4D61-B6A2-9555198B9044}"/>
                </a:ext>
              </a:extLst>
            </p:cNvPr>
            <p:cNvSpPr txBox="1"/>
            <p:nvPr/>
          </p:nvSpPr>
          <p:spPr>
            <a:xfrm>
              <a:off x="9221539" y="5281292"/>
              <a:ext cx="3084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고유 키워드 창 </a:t>
              </a:r>
              <a:r>
                <a:rPr lang="en-US" altLang="ko-KR" sz="1000" dirty="0"/>
                <a:t>6</a:t>
              </a:r>
              <a:r>
                <a:rPr lang="ko-KR" altLang="en-US" sz="1000" dirty="0"/>
                <a:t>개 미만 →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키워드 추가 버튼 원래상태로 변환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04960E9C-A084-4548-96EF-463F7FC51FC3}"/>
              </a:ext>
            </a:extLst>
          </p:cNvPr>
          <p:cNvGrpSpPr/>
          <p:nvPr/>
        </p:nvGrpSpPr>
        <p:grpSpPr>
          <a:xfrm>
            <a:off x="768432" y="1268412"/>
            <a:ext cx="3089609" cy="1870238"/>
            <a:chOff x="2621959" y="1309565"/>
            <a:chExt cx="3089609" cy="1870238"/>
          </a:xfrm>
        </p:grpSpPr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3344816E-DA8F-4313-A93A-7122DE806D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7214"/>
            <a:stretch/>
          </p:blipFill>
          <p:spPr>
            <a:xfrm>
              <a:off x="2621959" y="1309565"/>
              <a:ext cx="3089609" cy="1624733"/>
            </a:xfrm>
            <a:prstGeom prst="rect">
              <a:avLst/>
            </a:prstGeom>
          </p:spPr>
        </p:pic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642C9AD-C005-4035-8BC3-4F7F94F602EA}"/>
                </a:ext>
              </a:extLst>
            </p:cNvPr>
            <p:cNvSpPr/>
            <p:nvPr/>
          </p:nvSpPr>
          <p:spPr>
            <a:xfrm>
              <a:off x="4779431" y="2262909"/>
              <a:ext cx="650401" cy="118341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A86CA1C8-3936-4C90-AF2E-6A55401C2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0188" y="2311233"/>
              <a:ext cx="215445" cy="272299"/>
            </a:xfrm>
            <a:prstGeom prst="rect">
              <a:avLst/>
            </a:prstGeom>
            <a:ln>
              <a:noFill/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BCFE648-15F3-461F-B140-575BD28B783D}"/>
                </a:ext>
              </a:extLst>
            </p:cNvPr>
            <p:cNvSpPr txBox="1"/>
            <p:nvPr/>
          </p:nvSpPr>
          <p:spPr>
            <a:xfrm>
              <a:off x="2627497" y="2933582"/>
              <a:ext cx="30840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삭제 버튼 클릭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8212760E-DFBD-4FDB-AC2A-0962D37B85B9}"/>
              </a:ext>
            </a:extLst>
          </p:cNvPr>
          <p:cNvGrpSpPr/>
          <p:nvPr/>
        </p:nvGrpSpPr>
        <p:grpSpPr>
          <a:xfrm>
            <a:off x="768431" y="3763286"/>
            <a:ext cx="3089609" cy="1872419"/>
            <a:chOff x="6034774" y="1307384"/>
            <a:chExt cx="3089609" cy="1872419"/>
          </a:xfrm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12DEE64-A8F5-492D-A6C7-7CFC1009DE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7214"/>
            <a:stretch/>
          </p:blipFill>
          <p:spPr>
            <a:xfrm>
              <a:off x="6034774" y="1307384"/>
              <a:ext cx="3089609" cy="1624733"/>
            </a:xfrm>
            <a:prstGeom prst="rect">
              <a:avLst/>
            </a:prstGeom>
          </p:spPr>
        </p:pic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7DA344E3-0B46-49AC-A618-DF0321527894}"/>
                </a:ext>
              </a:extLst>
            </p:cNvPr>
            <p:cNvSpPr/>
            <p:nvPr/>
          </p:nvSpPr>
          <p:spPr>
            <a:xfrm>
              <a:off x="8193191" y="1999828"/>
              <a:ext cx="650401" cy="644312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E4D0C50-6810-49AC-8AA0-B77B8B049547}"/>
                </a:ext>
              </a:extLst>
            </p:cNvPr>
            <p:cNvSpPr txBox="1"/>
            <p:nvPr/>
          </p:nvSpPr>
          <p:spPr>
            <a:xfrm>
              <a:off x="6040312" y="2933582"/>
              <a:ext cx="30840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삭제 버튼을 누른 키워드 삭제 및 키워드 정렬</a:t>
              </a:r>
            </a:p>
          </p:txBody>
        </p:sp>
      </p:grp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464A67A0-20DD-4C3D-B8F6-191B5F2EE44A}"/>
              </a:ext>
            </a:extLst>
          </p:cNvPr>
          <p:cNvCxnSpPr>
            <a:cxnSpLocks/>
            <a:stCxn id="93" idx="2"/>
            <a:endCxn id="97" idx="1"/>
          </p:cNvCxnSpPr>
          <p:nvPr/>
        </p:nvCxnSpPr>
        <p:spPr>
          <a:xfrm rot="5400000">
            <a:off x="1892863" y="3576364"/>
            <a:ext cx="2235507" cy="167536"/>
          </a:xfrm>
          <a:prstGeom prst="bentConnector4">
            <a:avLst>
              <a:gd name="adj1" fmla="val 42795"/>
              <a:gd name="adj2" fmla="val 236448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531720AB-B496-4514-A9A6-ED339507E5BC}"/>
              </a:ext>
            </a:extLst>
          </p:cNvPr>
          <p:cNvCxnSpPr>
            <a:cxnSpLocks/>
            <a:stCxn id="72" idx="3"/>
            <a:endCxn id="73" idx="3"/>
          </p:cNvCxnSpPr>
          <p:nvPr/>
        </p:nvCxnSpPr>
        <p:spPr>
          <a:xfrm>
            <a:off x="7456926" y="1866211"/>
            <a:ext cx="6483" cy="2507809"/>
          </a:xfrm>
          <a:prstGeom prst="bentConnector3">
            <a:avLst>
              <a:gd name="adj1" fmla="val 5620731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025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48259"/>
              </p:ext>
            </p:extLst>
          </p:nvPr>
        </p:nvGraphicFramePr>
        <p:xfrm>
          <a:off x="5997257" y="2192868"/>
          <a:ext cx="549941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4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필터는 비활성화 상태를 기본으로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비활성화 상태일 경우 모든 카드를 표기하게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193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필터의 설정은 필터 설정창에서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935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적용 규칙 및 세부 설명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E27387-374B-46A8-901D-59E247756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54" y="2757718"/>
            <a:ext cx="4266803" cy="34795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C0AB07B-0D6E-4DD3-AE5E-B14AF2E1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4" y="1270934"/>
            <a:ext cx="2174875" cy="267762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2C8EB86-A63E-4431-89FE-CC7453CADECB}"/>
              </a:ext>
            </a:extLst>
          </p:cNvPr>
          <p:cNvSpPr/>
          <p:nvPr/>
        </p:nvSpPr>
        <p:spPr>
          <a:xfrm>
            <a:off x="2316305" y="3714986"/>
            <a:ext cx="477696" cy="15428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399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6719</TotalTime>
  <Pages>7</Pages>
  <Words>1272</Words>
  <Characters>0</Characters>
  <Application>Microsoft Office PowerPoint</Application>
  <DocSecurity>0</DocSecurity>
  <PresentationFormat>와이드스크린</PresentationFormat>
  <Lines>0</Lines>
  <Paragraphs>129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4371</cp:revision>
  <dcterms:modified xsi:type="dcterms:W3CDTF">2024-11-18T10:49:01Z</dcterms:modified>
  <cp:version>9.103.97.45139</cp:version>
</cp:coreProperties>
</file>